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96"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A3B7"/>
    <a:srgbClr val="486478"/>
    <a:srgbClr val="005490"/>
    <a:srgbClr val="003860"/>
    <a:srgbClr val="9FC4DF"/>
    <a:srgbClr val="6FA7CF"/>
    <a:srgbClr val="40AFFF"/>
    <a:srgbClr val="0070C0"/>
    <a:srgbClr val="7FCAFF"/>
    <a:srgbClr val="AFC2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10/9/22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10/9/22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10/9/22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7" name="Date Placeholder 6"/>
          <p:cNvSpPr>
            <a:spLocks noGrp="1"/>
          </p:cNvSpPr>
          <p:nvPr>
            <p:ph type="dt" sz="half" idx="10"/>
          </p:nvPr>
        </p:nvSpPr>
        <p:spPr/>
        <p:txBody>
          <a:bodyPr/>
          <a:lstStyle/>
          <a:p>
            <a:fld id="{1160EA64-D806-43AC-9DF2-F8C432F32B4C}" type="datetimeFigureOut">
              <a:rPr lang="en-US" dirty="0"/>
              <a:t>10/9/22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10/9/22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583436" y="3143250"/>
            <a:ext cx="4270248" cy="2596776"/>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7" name="Date Placeholder 6"/>
          <p:cNvSpPr>
            <a:spLocks noGrp="1"/>
          </p:cNvSpPr>
          <p:nvPr>
            <p:ph type="dt" sz="half" idx="10"/>
          </p:nvPr>
        </p:nvSpPr>
        <p:spPr/>
        <p:txBody>
          <a:bodyPr/>
          <a:lstStyle/>
          <a:p>
            <a:fld id="{4F7D4976-E339-4826-83B7-FBD03F55ECF8}" type="datetimeFigureOut">
              <a:rPr lang="en-US" dirty="0"/>
              <a:t>10/9/22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ar-SA"/>
              <a:t>انقر لتحرير نمط عنوان الشكل الرئيسي</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10/9/22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10/9/22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9" name="Date Placeholder 8"/>
          <p:cNvSpPr>
            <a:spLocks noGrp="1"/>
          </p:cNvSpPr>
          <p:nvPr>
            <p:ph type="dt" sz="half" idx="10"/>
          </p:nvPr>
        </p:nvSpPr>
        <p:spPr/>
        <p:txBody>
          <a:bodyPr/>
          <a:lstStyle/>
          <a:p>
            <a:fld id="{D1BE4249-C0D0-4B06-8692-E8BB871AF643}" type="datetimeFigureOut">
              <a:rPr lang="en-US" dirty="0"/>
              <a:t>10/9/22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10/9/22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10/9/22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6FF1A2-46F3-E1A9-2064-25ACC03FB7E1}"/>
              </a:ext>
            </a:extLst>
          </p:cNvPr>
          <p:cNvSpPr>
            <a:spLocks noGrp="1"/>
          </p:cNvSpPr>
          <p:nvPr>
            <p:ph type="title"/>
          </p:nvPr>
        </p:nvSpPr>
        <p:spPr>
          <a:xfrm>
            <a:off x="6901435" y="2386744"/>
            <a:ext cx="4486656" cy="1645920"/>
          </a:xfrm>
        </p:spPr>
        <p:txBody>
          <a:bodyPr vert="horz" lIns="274320" tIns="182880" rIns="274320" bIns="182880" rtlCol="0" anchor="ctr" anchorCtr="1">
            <a:normAutofit/>
          </a:bodyPr>
          <a:lstStyle/>
          <a:p>
            <a:pPr rtl="0"/>
            <a:r>
              <a:rPr lang="en-US" sz="3200" b="1">
                <a:solidFill>
                  <a:schemeClr val="accent2">
                    <a:lumMod val="75000"/>
                  </a:schemeClr>
                </a:solidFill>
              </a:rPr>
              <a:t>mysterious world</a:t>
            </a:r>
          </a:p>
        </p:txBody>
      </p:sp>
      <p:sp>
        <p:nvSpPr>
          <p:cNvPr id="5" name="عنصر نائب للنص 4">
            <a:extLst>
              <a:ext uri="{FF2B5EF4-FFF2-40B4-BE49-F238E27FC236}">
                <a16:creationId xmlns:a16="http://schemas.microsoft.com/office/drawing/2014/main" id="{E45134B4-9ED3-950E-6871-A8AB74A69CF5}"/>
              </a:ext>
            </a:extLst>
          </p:cNvPr>
          <p:cNvSpPr>
            <a:spLocks noGrp="1"/>
          </p:cNvSpPr>
          <p:nvPr>
            <p:ph type="body" sz="half" idx="2"/>
          </p:nvPr>
        </p:nvSpPr>
        <p:spPr>
          <a:xfrm>
            <a:off x="7279268" y="4032664"/>
            <a:ext cx="3764880" cy="2110572"/>
          </a:xfrm>
        </p:spPr>
        <p:txBody>
          <a:bodyPr vert="horz" lIns="91440" tIns="45720" rIns="91440" bIns="45720" rtlCol="0">
            <a:normAutofit/>
          </a:bodyPr>
          <a:lstStyle/>
          <a:p>
            <a:pPr rtl="0"/>
            <a:r>
              <a:rPr lang="en-US" sz="1800">
                <a:solidFill>
                  <a:schemeClr val="bg1"/>
                </a:solidFill>
              </a:rPr>
              <a:t>enjoy</a:t>
            </a:r>
          </a:p>
        </p:txBody>
      </p:sp>
      <p:sp>
        <p:nvSpPr>
          <p:cNvPr id="17" name="Rectangle 16">
            <a:extLst>
              <a:ext uri="{FF2B5EF4-FFF2-40B4-BE49-F238E27FC236}">
                <a16:creationId xmlns:a16="http://schemas.microsoft.com/office/drawing/2014/main" id="{733DEE68-6B15-49E1-8C6F-EE553B059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30" y="640080"/>
            <a:ext cx="5455920"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C3F07C8-CCA3-4D2E-A900-8396148C1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8" y="802767"/>
            <a:ext cx="5129784"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صورة 15">
            <a:extLst>
              <a:ext uri="{FF2B5EF4-FFF2-40B4-BE49-F238E27FC236}">
                <a16:creationId xmlns:a16="http://schemas.microsoft.com/office/drawing/2014/main" id="{F127A28F-6BB9-B0CC-EB18-CEF255C1A32F}"/>
              </a:ext>
            </a:extLst>
          </p:cNvPr>
          <p:cNvPicPr>
            <a:picLocks noGrp="1" noChangeAspect="1"/>
          </p:cNvPicPr>
          <p:nvPr>
            <p:ph idx="1"/>
          </p:nvPr>
        </p:nvPicPr>
        <p:blipFill>
          <a:blip r:embed="rId2"/>
          <a:stretch>
            <a:fillRect/>
          </a:stretch>
        </p:blipFill>
        <p:spPr>
          <a:xfrm>
            <a:off x="1105145" y="680752"/>
            <a:ext cx="4531889" cy="5181790"/>
          </a:xfrm>
        </p:spPr>
      </p:pic>
    </p:spTree>
    <p:extLst>
      <p:ext uri="{BB962C8B-B14F-4D97-AF65-F5344CB8AC3E}">
        <p14:creationId xmlns:p14="http://schemas.microsoft.com/office/powerpoint/2010/main" val="200114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a:extLst>
              <a:ext uri="{FF2B5EF4-FFF2-40B4-BE49-F238E27FC236}">
                <a16:creationId xmlns:a16="http://schemas.microsoft.com/office/drawing/2014/main" id="{F3681B3B-3220-49B2-32F7-D65F3F5F54AE}"/>
              </a:ext>
            </a:extLst>
          </p:cNvPr>
          <p:cNvSpPr>
            <a:spLocks noGrp="1"/>
          </p:cNvSpPr>
          <p:nvPr>
            <p:ph type="title"/>
          </p:nvPr>
        </p:nvSpPr>
        <p:spPr>
          <a:xfrm>
            <a:off x="464471" y="899485"/>
            <a:ext cx="5287476" cy="4923930"/>
          </a:xfrm>
        </p:spPr>
        <p:txBody>
          <a:bodyPr>
            <a:normAutofit/>
          </a:bodyPr>
          <a:lstStyle/>
          <a:p>
            <a:r>
              <a:rPr lang="en-GB" dirty="0">
                <a:solidFill>
                  <a:srgbClr val="87A3B7"/>
                </a:solidFill>
              </a:rPr>
              <a:t>Space is a place that man's mind cannot imagine from its greatness and mystery. Over the years, mankind has tried to unravel this mystery. Despite all these attempts, they have discovered very little of it. One state sent missiles and another sent satellites and another astronaut in order to see what proved their freshness in definitive evidence.</a:t>
            </a:r>
            <a:endParaRPr lang="ar-SA" dirty="0">
              <a:solidFill>
                <a:srgbClr val="87A3B7"/>
              </a:solidFill>
            </a:endParaRPr>
          </a:p>
        </p:txBody>
      </p:sp>
      <p:pic>
        <p:nvPicPr>
          <p:cNvPr id="9" name="صورة 9">
            <a:extLst>
              <a:ext uri="{FF2B5EF4-FFF2-40B4-BE49-F238E27FC236}">
                <a16:creationId xmlns:a16="http://schemas.microsoft.com/office/drawing/2014/main" id="{7D3FE6C2-C15C-54EF-27FC-9796FEA48762}"/>
              </a:ext>
            </a:extLst>
          </p:cNvPr>
          <p:cNvPicPr>
            <a:picLocks noGrp="1" noChangeAspect="1"/>
          </p:cNvPicPr>
          <p:nvPr>
            <p:ph type="pic" idx="1"/>
          </p:nvPr>
        </p:nvPicPr>
        <p:blipFill rotWithShape="1">
          <a:blip r:embed="rId2"/>
          <a:srcRect t="3380" b="3380"/>
          <a:stretch/>
        </p:blipFill>
        <p:spPr/>
      </p:pic>
    </p:spTree>
    <p:extLst>
      <p:ext uri="{BB962C8B-B14F-4D97-AF65-F5344CB8AC3E}">
        <p14:creationId xmlns:p14="http://schemas.microsoft.com/office/powerpoint/2010/main" val="214838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DC9988-9956-4C06-B27A-78DFFE41F125}"/>
              </a:ext>
            </a:extLst>
          </p:cNvPr>
          <p:cNvSpPr>
            <a:spLocks noGrp="1"/>
          </p:cNvSpPr>
          <p:nvPr>
            <p:ph type="title"/>
          </p:nvPr>
        </p:nvSpPr>
        <p:spPr>
          <a:xfrm>
            <a:off x="-1" y="-1"/>
            <a:ext cx="6566829" cy="6858001"/>
          </a:xfrm>
        </p:spPr>
        <p:txBody>
          <a:bodyPr vert="horz" lIns="182880" tIns="182880" rIns="182880" bIns="182880" rtlCol="0" anchor="ctr">
            <a:normAutofit fontScale="90000"/>
          </a:bodyPr>
          <a:lstStyle/>
          <a:p>
            <a:pPr rtl="0"/>
            <a:r>
              <a:rPr lang="en-US" sz="2400" b="1" dirty="0">
                <a:solidFill>
                  <a:srgbClr val="87A3B7"/>
                </a:solidFill>
              </a:rPr>
              <a:t>‏Saudi Arabia has been an interested country in this world for more than 35 years when Prince Sultan bin Salman ascended to space in 1985 to be the first Arab Muslim astronaut to be Saudi Prince Sultan bin Salman.Women also have a fingerprint in this field, with “</a:t>
            </a:r>
            <a:r>
              <a:rPr lang="en-GB" sz="2400" b="1" dirty="0" err="1">
                <a:solidFill>
                  <a:srgbClr val="87A3B7"/>
                </a:solidFill>
              </a:rPr>
              <a:t>mashaeil</a:t>
            </a:r>
            <a:r>
              <a:rPr lang="en-GB" sz="2400" b="1" dirty="0">
                <a:solidFill>
                  <a:srgbClr val="87A3B7"/>
                </a:solidFill>
              </a:rPr>
              <a:t> </a:t>
            </a:r>
            <a:r>
              <a:rPr lang="en-GB" sz="2400" b="1" dirty="0" err="1">
                <a:solidFill>
                  <a:srgbClr val="87A3B7"/>
                </a:solidFill>
              </a:rPr>
              <a:t>shamimiri</a:t>
            </a:r>
            <a:r>
              <a:rPr lang="en-US" sz="2400" b="1" dirty="0">
                <a:solidFill>
                  <a:srgbClr val="87A3B7"/>
                </a:solidFill>
              </a:rPr>
              <a:t>” representing women and being the first Saudi to join the US space agency NASA, serving as Vice President of the International Astronautical Federation since September 2022 and the first Saudi woman to win this position.</a:t>
            </a:r>
            <a:r>
              <a:rPr lang="ar-SA" sz="2400" b="1" dirty="0">
                <a:solidFill>
                  <a:srgbClr val="87A3B7"/>
                </a:solidFill>
              </a:rPr>
              <a:t>🇸🇦🇸🇦</a:t>
            </a:r>
            <a:endParaRPr lang="en-US" sz="2400" b="1" dirty="0">
              <a:solidFill>
                <a:srgbClr val="87A3B7"/>
              </a:solidFill>
            </a:endParaRPr>
          </a:p>
        </p:txBody>
      </p:sp>
      <p:pic>
        <p:nvPicPr>
          <p:cNvPr id="5" name="صورة 5">
            <a:extLst>
              <a:ext uri="{FF2B5EF4-FFF2-40B4-BE49-F238E27FC236}">
                <a16:creationId xmlns:a16="http://schemas.microsoft.com/office/drawing/2014/main" id="{E2C591F1-218B-DB01-4398-FCE5016D2614}"/>
              </a:ext>
            </a:extLst>
          </p:cNvPr>
          <p:cNvPicPr>
            <a:picLocks noGrp="1" noChangeAspect="1"/>
          </p:cNvPicPr>
          <p:nvPr>
            <p:ph type="pic" idx="1"/>
          </p:nvPr>
        </p:nvPicPr>
        <p:blipFill rotWithShape="1">
          <a:blip r:embed="rId2"/>
          <a:srcRect t="9123" r="-2" b="6206"/>
          <a:stretch/>
        </p:blipFill>
        <p:spPr>
          <a:xfrm>
            <a:off x="6566829" y="0"/>
            <a:ext cx="5172927" cy="6858000"/>
          </a:xfrm>
          <a:prstGeom prst="rect">
            <a:avLst/>
          </a:prstGeom>
        </p:spPr>
      </p:pic>
    </p:spTree>
    <p:extLst>
      <p:ext uri="{BB962C8B-B14F-4D97-AF65-F5344CB8AC3E}">
        <p14:creationId xmlns:p14="http://schemas.microsoft.com/office/powerpoint/2010/main" val="174592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A993D9-4A83-1524-35A9-C1CECE99ADE2}"/>
              </a:ext>
            </a:extLst>
          </p:cNvPr>
          <p:cNvSpPr>
            <a:spLocks noGrp="1"/>
          </p:cNvSpPr>
          <p:nvPr>
            <p:ph type="title"/>
          </p:nvPr>
        </p:nvSpPr>
        <p:spPr>
          <a:xfrm>
            <a:off x="1394348" y="0"/>
            <a:ext cx="9403303" cy="2184388"/>
          </a:xfrm>
        </p:spPr>
        <p:txBody>
          <a:bodyPr>
            <a:normAutofit fontScale="90000"/>
          </a:bodyPr>
          <a:lstStyle/>
          <a:p>
            <a:br>
              <a:rPr lang="en-GB">
                <a:solidFill>
                  <a:srgbClr val="3C94B3"/>
                </a:solidFill>
              </a:rPr>
            </a:br>
            <a:r>
              <a:rPr lang="en-GB" b="0" i="0" u="none" strike="noStrike">
                <a:solidFill>
                  <a:srgbClr val="3C94B3"/>
                </a:solidFill>
                <a:effectLst/>
                <a:latin typeface="Google Sans"/>
              </a:rPr>
              <a:t>Some theories say that there are living creatures living on the planets that coexist with their rituals, my project partner and I believe in their existence, yes it is uncertain, but there is no evidence to disprove them.</a:t>
            </a:r>
            <a:endParaRPr lang="ar-SA">
              <a:solidFill>
                <a:srgbClr val="3C94B3"/>
              </a:solidFill>
            </a:endParaRPr>
          </a:p>
        </p:txBody>
      </p:sp>
      <p:pic>
        <p:nvPicPr>
          <p:cNvPr id="5" name="صورة 5">
            <a:extLst>
              <a:ext uri="{FF2B5EF4-FFF2-40B4-BE49-F238E27FC236}">
                <a16:creationId xmlns:a16="http://schemas.microsoft.com/office/drawing/2014/main" id="{67807539-D518-64EB-941D-FDAB4AC3C2FF}"/>
              </a:ext>
            </a:extLst>
          </p:cNvPr>
          <p:cNvPicPr>
            <a:picLocks noGrp="1" noChangeAspect="1"/>
          </p:cNvPicPr>
          <p:nvPr>
            <p:ph sz="half" idx="1"/>
          </p:nvPr>
        </p:nvPicPr>
        <p:blipFill>
          <a:blip r:embed="rId2"/>
          <a:stretch>
            <a:fillRect/>
          </a:stretch>
        </p:blipFill>
        <p:spPr>
          <a:xfrm>
            <a:off x="557560" y="2638044"/>
            <a:ext cx="5538439" cy="3990355"/>
          </a:xfrm>
        </p:spPr>
      </p:pic>
      <p:pic>
        <p:nvPicPr>
          <p:cNvPr id="6" name="صورة 6">
            <a:extLst>
              <a:ext uri="{FF2B5EF4-FFF2-40B4-BE49-F238E27FC236}">
                <a16:creationId xmlns:a16="http://schemas.microsoft.com/office/drawing/2014/main" id="{481687F0-3B4A-71CF-6866-BB450CB7AADF}"/>
              </a:ext>
            </a:extLst>
          </p:cNvPr>
          <p:cNvPicPr>
            <a:picLocks noGrp="1" noChangeAspect="1"/>
          </p:cNvPicPr>
          <p:nvPr>
            <p:ph sz="half" idx="2"/>
          </p:nvPr>
        </p:nvPicPr>
        <p:blipFill>
          <a:blip r:embed="rId3"/>
          <a:stretch>
            <a:fillRect/>
          </a:stretch>
        </p:blipFill>
        <p:spPr>
          <a:xfrm>
            <a:off x="6527405" y="2638425"/>
            <a:ext cx="5107034" cy="3990355"/>
          </a:xfrm>
        </p:spPr>
      </p:pic>
    </p:spTree>
    <p:extLst>
      <p:ext uri="{BB962C8B-B14F-4D97-AF65-F5344CB8AC3E}">
        <p14:creationId xmlns:p14="http://schemas.microsoft.com/office/powerpoint/2010/main" val="1175465746"/>
      </p:ext>
    </p:extLst>
  </p:cSld>
  <p:clrMapOvr>
    <a:masterClrMapping/>
  </p:clrMapOvr>
</p:sld>
</file>

<file path=ppt/theme/theme1.xml><?xml version="1.0" encoding="utf-8"?>
<a:theme xmlns:a="http://schemas.openxmlformats.org/drawingml/2006/main" name="رزمة">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4</Slides>
  <Notes>0</Notes>
  <HiddenSlides>0</HiddenSlides>
  <ScaleCrop>false</ScaleCrop>
  <HeadingPairs>
    <vt:vector size="4" baseType="variant">
      <vt:variant>
        <vt:lpstr>نسق</vt:lpstr>
      </vt:variant>
      <vt:variant>
        <vt:i4>1</vt:i4>
      </vt:variant>
      <vt:variant>
        <vt:lpstr>عناوين الشرائح</vt:lpstr>
      </vt:variant>
      <vt:variant>
        <vt:i4>4</vt:i4>
      </vt:variant>
    </vt:vector>
  </HeadingPairs>
  <TitlesOfParts>
    <vt:vector size="5" baseType="lpstr">
      <vt:lpstr>رزمة</vt:lpstr>
      <vt:lpstr>mysterious world</vt:lpstr>
      <vt:lpstr>Space is a place that man's mind cannot imagine from its greatness and mystery. Over the years, mankind has tried to unravel this mystery. Despite all these attempts, they have discovered very little of it. One state sent missiles and another sent satellites and another astronaut in order to see what proved their freshness in definitive evidence.</vt:lpstr>
      <vt:lpstr>‏Saudi Arabia has been an interested country in this world for more than 35 years when Prince Sultan bin Salman ascended to space in 1985 to be the first Arab Muslim astronaut to be Saudi Prince Sultan bin Salman.Women also have a fingerprint in this field, with “mashaeil shamimiri” representing women and being the first Saudi to join the US space agency NASA, serving as Vice President of the International Astronautical Federation since September 2022 and the first Saudi woman to win this position.🇸🇦🇸🇦</vt:lpstr>
      <vt:lpstr> Some theories say that there are living creatures living on the planets that coexist with their rituals, my project partner and I believe in their existence, yes it is uncertain, but there is no evidence to disprove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mysterious world</dc:title>
  <dc:creator>شروق بنت العرجاني</dc:creator>
  <cp:lastModifiedBy>شروق بنت العرجاني</cp:lastModifiedBy>
  <cp:revision>1</cp:revision>
  <dcterms:created xsi:type="dcterms:W3CDTF">2022-10-08T21:34:02Z</dcterms:created>
  <dcterms:modified xsi:type="dcterms:W3CDTF">2022-10-09T02:18:23Z</dcterms:modified>
</cp:coreProperties>
</file>